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58" r:id="rId1"/>
  </p:sldMasterIdLst>
  <p:notesMasterIdLst>
    <p:notesMasterId r:id="rId15"/>
  </p:notesMasterIdLst>
  <p:handoutMasterIdLst>
    <p:handoutMasterId r:id="rId16"/>
  </p:handoutMasterIdLst>
  <p:sldIdLst>
    <p:sldId id="591" r:id="rId2"/>
    <p:sldId id="1534" r:id="rId3"/>
    <p:sldId id="1605" r:id="rId4"/>
    <p:sldId id="1606" r:id="rId5"/>
    <p:sldId id="1607" r:id="rId6"/>
    <p:sldId id="1608" r:id="rId7"/>
    <p:sldId id="1609" r:id="rId8"/>
    <p:sldId id="1610" r:id="rId9"/>
    <p:sldId id="1611" r:id="rId10"/>
    <p:sldId id="1612" r:id="rId11"/>
    <p:sldId id="1613" r:id="rId12"/>
    <p:sldId id="1600" r:id="rId13"/>
    <p:sldId id="1602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DFED2"/>
    <a:srgbClr val="FFF6E7"/>
    <a:srgbClr val="FFFFEF"/>
    <a:srgbClr val="C09200"/>
    <a:srgbClr val="C89800"/>
    <a:srgbClr val="F8FBD3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6149" autoAdjust="0"/>
  </p:normalViewPr>
  <p:slideViewPr>
    <p:cSldViewPr>
      <p:cViewPr varScale="1">
        <p:scale>
          <a:sx n="68" d="100"/>
          <a:sy n="68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6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80" y="6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95866D69-02E7-4575-B595-B7B9E1DB005E}" type="datetimeFigureOut">
              <a:rPr lang="id-ID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31340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80" y="9431340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9BFF4725-3480-4A48-895A-A86CB6E2EAC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793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6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80" y="6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4623BED-C971-4D2C-9FE4-55786664A434}" type="datetimeFigureOut">
              <a:rPr lang="id-ID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074" tIns="49037" rIns="98074" bIns="49037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8" y="4714885"/>
            <a:ext cx="5438775" cy="4468813"/>
          </a:xfrm>
          <a:prstGeom prst="rect">
            <a:avLst/>
          </a:prstGeom>
        </p:spPr>
        <p:txBody>
          <a:bodyPr vert="horz" wrap="square" lIns="98074" tIns="49037" rIns="98074" bIns="4903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31340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80" y="9431340"/>
            <a:ext cx="2944813" cy="495299"/>
          </a:xfrm>
          <a:prstGeom prst="rect">
            <a:avLst/>
          </a:prstGeom>
        </p:spPr>
        <p:txBody>
          <a:bodyPr vert="horz" wrap="square" lIns="98074" tIns="49037" rIns="98074" bIns="4903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9491F07-00AB-4028-93AC-FDB52A2F100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75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491F07-00AB-4028-93AC-FDB52A2F100E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163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5A1F7-2CF3-4BF1-A871-5E50A2DFF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0344A-08BB-450C-809B-2EA9CEB87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98D60-5849-49F2-AE64-98E9A603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93AE38-044D-4823-803B-157A2159C7C2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0FD8D-F5DA-4E1E-B54B-891CFF2E4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5C6C0-2D85-4074-9ECB-F0C84457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015FF-E2E2-46F8-BA8D-2D5596BECDE9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5101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8C2A-EDA8-4802-90AD-5A548F00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E3768-3BE5-4857-AB37-434F20D7E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8011F-3BE0-4F8C-A48C-2C52C3B5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1EE9C-CD88-445A-8109-E3202FF7E027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2ED2B-8C70-47C3-96B4-09B6B2E7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82848-9875-4BD5-88D9-49F2B1FC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578EE-BFAD-4A93-8305-BD35F131B26A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069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5F2350-1552-4745-8821-FDB76D204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B2408-377C-4E4D-A095-7E31B2944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B35A8-2331-4F24-AF72-DFD47BAF4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7558F4-C7B2-49CE-BC87-3FB6034BF3B6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BBC02-CC2C-40CA-AEE2-A428F0B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782FE-020B-4A24-B8C6-DFEEDE4B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457B4-098C-45BA-BD68-2C507A48C23A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036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FDCF0-EF12-43D1-97DC-7AA991DAA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4A370-268D-485E-94A8-0FED385A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626D4-18A8-4089-B983-958DC7B43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0AA861-6D99-46D3-9D68-F30782B4A06E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45640-4135-42BC-AB12-F01C6F72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2E3A6-2937-4069-A758-FF602EE07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62545-6AE9-4AB8-963D-4F9286664828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335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3015-4513-41DB-8AD5-271175F0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82745-86C2-4D53-A424-2ECBD387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960F-B6BF-479E-A11A-3D9F6635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FACA1A-9BE7-4102-9CA6-1AE36A817820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18D78-FD9F-4E2B-ABB3-D5DD36D73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CDC88-3AA3-438F-8ECF-9BA3376E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A4E9B-DB5B-4C73-84E6-7AB9DE815E2A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101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0F29-FFDB-449F-BA18-FA50F128D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1CDE-A550-4F5E-8C65-FEFA1AD80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A9C26-116E-4BC0-BAC6-F07F4D0B0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65A18-9F41-4438-9DF6-758AC2EAF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3B65-1987-4A22-8985-29630EFAD0AE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FFF08-90A4-42E2-92BF-4A2B4FFA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24677-7651-46C3-9B16-1E9749F9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EB33C-9A8F-4C43-92A5-092CAC37DD5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786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044B9-8643-482A-B07E-5FFAC5FD6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2BA2F-89CF-48FA-B5D8-ADA6D0DA6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4EA8E-7695-47B5-BB70-61049C640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B11652-E64D-4D7E-82B8-8E2812A2C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09430D-6E41-4976-A65F-E6FAD561C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D9AF52-7178-4DC0-88EC-629A695A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873D69-270F-4CB9-9FAB-206D4C057BB1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33FB67-1224-469E-8290-A0BC8B81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D16B7C-734B-48F1-9939-FBD649C5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F5578-F968-4728-8B78-3A42B7D32877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25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F1DB-384B-40C1-AA6D-13C787D9A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AC488C-EFCA-45B7-8077-F965E735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A3BAE9-91A1-44DA-9F9B-6775B2DF8B7E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4D08-4330-4E45-BE2A-5CE82BA3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E4E19-D4E9-4C53-8FFB-3386FA98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E561F-BB5B-48F0-A12C-9F2B1954FACE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536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79A6F4-A036-4B6F-9F52-5218E289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65EEB4-203D-4A49-895A-B83DE7B1D9BC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485E54-583E-4C45-9425-3E1485DD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76321-4537-448B-AB7D-A3DD96D0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EB3B2-FAAD-4DFA-BBC3-5B303FC5CCD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300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F34C4-883B-4AB5-BF82-F84BE115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C60B3-4529-4E2E-863E-CB683B084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45BF07-99A9-439C-8D85-AE93D83F4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15A47-B9E4-4AA3-824D-7E963BC7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26D262-6EDC-4FC9-9DC7-704611097005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06AE7-AC2A-404E-AC7B-EEC7984A6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A5900-6801-4D0B-997C-44E300E2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ABF52-16F2-4CD8-9033-D0723CF24B2E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248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0704-E876-403E-B1F9-68DC104B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9C3BD1-E0AE-4615-A274-3AFAA325F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F9F7B-C456-45E4-A487-6E37CF5BB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CBAF9-7EE3-486E-8670-00AE6DD80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91918-7DAA-41C8-87B4-DC9DA9875923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3DD44-4683-4B36-9200-29B01251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6AEE6-721A-4478-A201-15C2259D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D052E-6FE1-4576-A62A-A22014441A27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808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2E87B6-A741-443E-97CE-5432818A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0A9E4-632B-4E76-99C7-4E60ACD22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BE36D-4EEA-45C5-9B9D-587EA0971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A2B0FB-373C-481B-8FBA-9435CA031F81}" type="datetimeFigureOut">
              <a:rPr lang="id-ID" smtClean="0"/>
              <a:pPr>
                <a:defRPr/>
              </a:pPr>
              <a:t>04/05/2019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F7AB1-7DC8-409D-B997-4A5035F8F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D9516-B668-46AE-97A0-603A4B14D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268EF6-DA24-44D1-8651-A4EA63DCB78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372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59" r:id="rId1"/>
    <p:sldLayoutId id="2147484960" r:id="rId2"/>
    <p:sldLayoutId id="2147484961" r:id="rId3"/>
    <p:sldLayoutId id="2147484962" r:id="rId4"/>
    <p:sldLayoutId id="2147484963" r:id="rId5"/>
    <p:sldLayoutId id="2147484964" r:id="rId6"/>
    <p:sldLayoutId id="2147484965" r:id="rId7"/>
    <p:sldLayoutId id="2147484966" r:id="rId8"/>
    <p:sldLayoutId id="2147484967" r:id="rId9"/>
    <p:sldLayoutId id="2147484968" r:id="rId10"/>
    <p:sldLayoutId id="214748496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okiserpong-monika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.ly/evaluasitahunberhikmat" TargetMode="External"/><Relationship Id="rId4" Type="http://schemas.openxmlformats.org/officeDocument/2006/relationships/hyperlink" Target="mailto:akuntingpstmonika@gmail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35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859" y="2140086"/>
            <a:ext cx="4190141" cy="2889114"/>
          </a:xfrm>
          <a:extLst/>
        </p:spPr>
        <p:txBody>
          <a:bodyPr vert="horz" lIns="0" tIns="45720" rIns="18288" bIns="45720" numCol="1" anchor="b" anchorCtr="0" compatLnSpc="1">
            <a:prstTxWarp prst="textNoShape">
              <a:avLst/>
            </a:prstTxWarp>
            <a:normAutofit/>
          </a:bodyPr>
          <a:lstStyle/>
          <a:p>
            <a:pPr algn="l" eaLnBrk="1" hangingPunct="1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Pembekalan</a:t>
            </a:r>
            <a:r>
              <a:rPr lang="en-US" sz="3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Bendahara</a:t>
            </a:r>
            <a:r>
              <a:rPr lang="en-US" sz="3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Lingkungan</a:t>
            </a:r>
            <a:r>
              <a:rPr lang="en-US" sz="3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lang="en-US" sz="3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Paroki</a:t>
            </a:r>
            <a:r>
              <a:rPr lang="en-US" sz="3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Serpong</a:t>
            </a:r>
            <a:endParaRPr lang="id-ID" sz="38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059970" y="5465269"/>
            <a:ext cx="3483937" cy="433487"/>
          </a:xfrm>
        </p:spPr>
        <p:txBody>
          <a:bodyPr anchor="t">
            <a:normAutofit/>
          </a:bodyPr>
          <a:lstStyle/>
          <a:p>
            <a:pPr marR="0" algn="l" eaLnBrk="1" hangingPunct="1"/>
            <a:r>
              <a:rPr lang="en-US" altLang="en-US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BSD</a:t>
            </a:r>
            <a:r>
              <a:rPr lang="id-ID" altLang="en-US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altLang="en-US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Mei 2019</a:t>
            </a:r>
            <a:endParaRPr lang="id-ID" altLang="en-US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Freeform: Shape 13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9" name="Freeform: Shape 139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EF67B4B3-8A56-432A-B65A-75ADCEA21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536" y="152400"/>
            <a:ext cx="3035882" cy="377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311019" y="3008596"/>
            <a:ext cx="8745763" cy="123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0" tIns="0" rIns="18288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6000" dirty="0">
              <a:solidFill>
                <a:srgbClr val="FFFF00"/>
              </a:solidFill>
              <a:effectLst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99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PENUTUP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algn="ctr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CFC331E-F3EB-4491-9024-0166488AEA15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Template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Laporan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  <a:hlinkClick r:id="rId3"/>
              </a:rPr>
              <a:t>www.parokiserpong-monika.org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Alamat email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pengiriman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Laporan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Aktivitas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  <a:hlinkClick r:id="rId4"/>
              </a:rPr>
              <a:t>akuntingpstmonika@gmail.com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Kuesioner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KAJ</a:t>
            </a: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  <a:hlinkClick r:id="rId5"/>
              </a:rPr>
              <a:t>https://bit.ly/evaluasitahunberhikmat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9644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INFORMASI LAIN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algn="ctr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algn="ctr" eaLnBrk="1" hangingPunct="1">
              <a:buFont typeface="Wingdings 2" pitchFamily="18" charset="2"/>
              <a:buNone/>
              <a:defRPr/>
            </a:pPr>
            <a:endParaRPr lang="en-US" dirty="0">
              <a:latin typeface="Microsoft Sans Serif" pitchFamily="34" charset="0"/>
              <a:cs typeface="Microsoft Sans Serif" pitchFamily="34" charset="0"/>
            </a:endParaRPr>
          </a:p>
          <a:p>
            <a:pPr lvl="1" algn="ctr" eaLnBrk="1" hangingPunct="1">
              <a:buFont typeface="Wingdings 2" pitchFamily="18" charset="2"/>
              <a:buNone/>
              <a:defRPr/>
            </a:pP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an PGDP </a:t>
            </a:r>
            <a:r>
              <a:rPr lang="en-US" sz="2400" dirty="0" err="1">
                <a:latin typeface="Lucida Sans" panose="020B0602030504020204" pitchFamily="34" charset="0"/>
                <a:cs typeface="Microsoft Sans Serif" pitchFamily="34" charset="0"/>
              </a:rPr>
              <a:t>Paroki</a:t>
            </a: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/</a:t>
            </a:r>
            <a:r>
              <a:rPr lang="en-US" sz="2400" dirty="0" err="1">
                <a:latin typeface="Lucida Sans" panose="020B0602030504020204" pitchFamily="34" charset="0"/>
                <a:cs typeface="Microsoft Sans Serif" pitchFamily="34" charset="0"/>
              </a:rPr>
              <a:t>Gereja</a:t>
            </a: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 Santa Monika</a:t>
            </a:r>
          </a:p>
          <a:p>
            <a:pPr lvl="1" algn="ctr" eaLnBrk="1" hangingPunct="1">
              <a:buFont typeface="Wingdings 2" pitchFamily="18" charset="2"/>
              <a:buNone/>
              <a:defRPr/>
            </a:pPr>
            <a:endParaRPr lang="en-US" sz="2400" dirty="0">
              <a:latin typeface="Lucida Sans" panose="020B0602030504020204" pitchFamily="34" charset="0"/>
              <a:cs typeface="Microsoft Sans Serif" pitchFamily="34" charset="0"/>
            </a:endParaRPr>
          </a:p>
          <a:p>
            <a:pPr lvl="1" algn="ctr" eaLnBrk="1" hangingPunct="1">
              <a:buFont typeface="Wingdings 2" pitchFamily="18" charset="2"/>
              <a:buNone/>
              <a:defRPr/>
            </a:pP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Template </a:t>
            </a:r>
            <a:r>
              <a:rPr lang="en-US" sz="2400" dirty="0" err="1">
                <a:latin typeface="Lucida Sans" panose="020B0602030504020204" pitchFamily="34" charset="0"/>
                <a:cs typeface="Microsoft Sans Serif" pitchFamily="34" charset="0"/>
              </a:rPr>
              <a:t>berita</a:t>
            </a: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:</a:t>
            </a:r>
          </a:p>
          <a:p>
            <a:pPr lvl="1" algn="ctr" eaLnBrk="1" hangingPunct="1">
              <a:buFont typeface="Wingdings 2" pitchFamily="18" charset="2"/>
              <a:buNone/>
              <a:defRPr/>
            </a:pPr>
            <a:r>
              <a:rPr lang="en-US" sz="2400" dirty="0" err="1">
                <a:latin typeface="Lucida Sans" panose="020B0602030504020204" pitchFamily="34" charset="0"/>
                <a:cs typeface="Microsoft Sans Serif" pitchFamily="34" charset="0"/>
              </a:rPr>
              <a:t>Kolekte</a:t>
            </a: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 </a:t>
            </a:r>
            <a:r>
              <a:rPr lang="en-US" sz="2400" dirty="0" err="1">
                <a:latin typeface="Lucida Sans" panose="020B0602030504020204" pitchFamily="34" charset="0"/>
                <a:cs typeface="Microsoft Sans Serif" pitchFamily="34" charset="0"/>
              </a:rPr>
              <a:t>Lingk</a:t>
            </a:r>
            <a:r>
              <a:rPr lang="en-US" sz="2400" dirty="0">
                <a:latin typeface="Lucida Sans" panose="020B0602030504020204" pitchFamily="34" charset="0"/>
                <a:cs typeface="Microsoft Sans Serif" pitchFamily="34" charset="0"/>
              </a:rPr>
              <a:t>. ______ Wil ______</a:t>
            </a:r>
          </a:p>
          <a:p>
            <a:pPr lvl="1" algn="ctr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CFC331E-F3EB-4491-9024-0166488AEA15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Rekening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Paroki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Serpong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:</a:t>
            </a:r>
          </a:p>
          <a:p>
            <a:pPr marL="0" indent="0" algn="ctr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BCA 497-0750-199</a:t>
            </a: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6482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338" cy="1143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7171"/>
            <a:ext cx="5533426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5564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8800" dirty="0"/>
              <a:t>TERIMA KASIH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092181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Agenda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494084"/>
            <a:ext cx="8512174" cy="5257800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Tujuan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Laporan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Aktivitas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Sosialisasi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Template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Laporan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Aktivitas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AU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Tanya </a:t>
            </a:r>
            <a:r>
              <a:rPr lang="en-AU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Jawab</a:t>
            </a:r>
            <a:endParaRPr lang="en-AU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AU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Penutup</a:t>
            </a:r>
            <a:endParaRPr lang="en-AU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11791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Tujuan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Laporan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Aktivitas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Lingkungan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Melaporkan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seluruh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penerimaan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dan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pengeluaran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Monitor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aktivitas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secara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periodik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AU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Evaluasi</a:t>
            </a:r>
            <a:r>
              <a:rPr lang="en-AU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AU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aktivitas</a:t>
            </a:r>
            <a:r>
              <a:rPr lang="en-AU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AU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AU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943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Template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Laporan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Aktivitas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Lingkungan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PENERIMAAN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Iuran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Sumbangan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SPKSM (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Rp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10.000/KK/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bulan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Sumbangan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Komunika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Rp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4.000/KK/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bulan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Kolekte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Misa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Sumbangan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Umat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Penerimaan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Lainnya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545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Template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Laporan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Aktivitas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Lingkungan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PENGELUARAN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Liturgi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/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Ibadat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Pewartaan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/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Katakese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Kitab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Suci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Kepemudaan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Kerasulan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Keluarga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HAAK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Panggilan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22433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Template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Laporan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Aktivitas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Lingkungan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PENGELUARAN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Rapat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/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Pertemuan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Lingkungan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Perayaan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(Natal /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Paskah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/ HUT)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Inventaris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Pembelian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dan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Pemeliharaan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Administrasi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Kegiatan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Rohani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Lain (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Retret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Rekoleksi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dsb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Bantuan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Sosial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707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Template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Laporan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Aktivitas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Lingkungan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PENGELUARAN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Bantuan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Sosial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Sumbangan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Paroki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Sumbangan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Kematian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Sumbangan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Majalah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Komunika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Pengeluaran</a:t>
            </a:r>
            <a:r>
              <a:rPr lang="en-US" sz="2800" dirty="0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latin typeface="Abadi Extra Light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Lainnya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6866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Laporan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Aktivitas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Lingkungan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9763" lvl="1" indent="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highlight>
                <a:srgbClr val="000000"/>
              </a:highlight>
              <a:cs typeface="Microsoft Sans Serif" pitchFamily="34" charset="0"/>
              <a:sym typeface="Wingdings" pitchFamily="2" charset="2"/>
            </a:endParaRPr>
          </a:p>
          <a:p>
            <a:pPr lvl="1" indent="-360000">
              <a:spcBef>
                <a:spcPts val="6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b="1" i="1" dirty="0">
              <a:cs typeface="Microsoft Sans Serif" pitchFamily="34" charset="0"/>
              <a:sym typeface="Wingdings" pitchFamily="2" charset="2"/>
            </a:endParaRPr>
          </a:p>
          <a:p>
            <a:pPr marL="279763" lvl="1" indent="0">
              <a:spcBef>
                <a:spcPts val="1200"/>
              </a:spcBef>
              <a:buClr>
                <a:schemeClr val="tx1"/>
              </a:buClr>
              <a:buSzPct val="100000"/>
              <a:buFont typeface="Wingdings 2" pitchFamily="18" charset="2"/>
              <a:buNone/>
              <a:defRPr/>
            </a:pPr>
            <a:endParaRPr lang="en-AU" dirty="0">
              <a:latin typeface="Microsoft Sans Serif" pitchFamily="34" charset="0"/>
              <a:cs typeface="Microsoft Sans Serif" pitchFamily="34" charset="0"/>
              <a:sym typeface="Wingdings" pitchFamily="2" charset="2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Lingkungan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wajib</a:t>
            </a:r>
            <a:r>
              <a:rPr lang="en-US" sz="3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menyampaikan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Laporan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Aktivitas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yang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telah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ditandatangani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oleh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Ketua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&amp;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Bendahara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disertai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stempel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Lingkungan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,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secara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periodik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(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triwulanan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)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kepada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DP/PGDP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melalui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Bendahara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Paroki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Lingkungan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harus</a:t>
            </a:r>
            <a:r>
              <a:rPr lang="en-US" sz="3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membuat</a:t>
            </a:r>
            <a:r>
              <a:rPr lang="en-US" sz="3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Daftar </a:t>
            </a:r>
            <a:r>
              <a:rPr lang="en-US" sz="30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Aset</a:t>
            </a:r>
            <a:r>
              <a:rPr lang="en-US" sz="3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yang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dimiliki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pada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periode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Laporan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Triwulan</a:t>
            </a:r>
            <a:r>
              <a:rPr lang="en-US" sz="3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IV</a:t>
            </a:r>
            <a:endParaRPr lang="en-US" sz="2800" dirty="0">
              <a:latin typeface="Abadi Extra Light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90645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-68178"/>
            <a:ext cx="9144000" cy="1822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lIns="0" rIns="0" bIns="0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1800000" lvl="0" eaLnBrk="1" fontAlgn="auto" hangingPunct="1">
              <a:spcAft>
                <a:spcPts val="0"/>
              </a:spcAft>
              <a:tabLst>
                <a:tab pos="2524125" algn="l"/>
              </a:tabLst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fornian FB" pitchFamily="18" charset="0"/>
                <a:ea typeface="+mj-ea"/>
                <a:cs typeface="+mj-cs"/>
              </a:rPr>
              <a:t>TANYA JAWAB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1" y="1981199"/>
            <a:ext cx="8512174" cy="4572002"/>
          </a:xfrm>
        </p:spPr>
        <p:txBody>
          <a:bodyPr>
            <a:normAutofit/>
          </a:bodyPr>
          <a:lstStyle/>
          <a:p>
            <a:pPr lvl="1" eaLnBrk="1" hangingPunct="1">
              <a:buFont typeface="Wingdings 2" pitchFamily="18" charset="2"/>
              <a:buNone/>
              <a:defRPr/>
            </a:pPr>
            <a:endParaRPr lang="id-ID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eaLnBrk="1" hangingPunct="1">
              <a:buFont typeface="Wingdings 2" pitchFamily="18" charset="2"/>
              <a:buNone/>
              <a:defRPr/>
            </a:pPr>
            <a:r>
              <a:rPr lang="id-ID" sz="1800" dirty="0">
                <a:latin typeface="Microsoft Sans Serif" pitchFamily="34" charset="0"/>
                <a:cs typeface="Microsoft Sans Serif" pitchFamily="34" charset="0"/>
              </a:rPr>
              <a:t>	</a:t>
            </a: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  <a:p>
            <a:pPr lvl="1" algn="ctr" eaLnBrk="1" hangingPunct="1">
              <a:buFont typeface="Wingdings 2" pitchFamily="18" charset="2"/>
              <a:buNone/>
              <a:defRPr/>
            </a:pPr>
            <a:endParaRPr lang="en-US" sz="1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5" descr="http://stmonika.tripod.com/logomoni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047" y="-19131"/>
            <a:ext cx="1371600" cy="1722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367691-910B-4060-9B89-F50004B16CBD}"/>
              </a:ext>
            </a:extLst>
          </p:cNvPr>
          <p:cNvSpPr txBox="1">
            <a:spLocks/>
          </p:cNvSpPr>
          <p:nvPr/>
        </p:nvSpPr>
        <p:spPr>
          <a:xfrm>
            <a:off x="180942" y="1981199"/>
            <a:ext cx="8820150" cy="4723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endParaRPr lang="en-AU" sz="180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0D0F251-2AC8-4C35-B13D-EAF6989DE704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0B9C42D-08F7-4086-9460-36EE3E9C47ED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5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pertanyaan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per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sesi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tanya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jawab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820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18582</TotalTime>
  <Words>236</Words>
  <Application>Microsoft Office PowerPoint</Application>
  <PresentationFormat>On-screen Show (4:3)</PresentationFormat>
  <Paragraphs>106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Abadi Extra Light</vt:lpstr>
      <vt:lpstr>Aharoni</vt:lpstr>
      <vt:lpstr>Arial</vt:lpstr>
      <vt:lpstr>Calibri</vt:lpstr>
      <vt:lpstr>Calibri Light</vt:lpstr>
      <vt:lpstr>Californian FB</vt:lpstr>
      <vt:lpstr>Lucida Sans</vt:lpstr>
      <vt:lpstr>Microsoft Sans Serif</vt:lpstr>
      <vt:lpstr>Wingdings</vt:lpstr>
      <vt:lpstr>Wingdings 2</vt:lpstr>
      <vt:lpstr>Office Theme</vt:lpstr>
      <vt:lpstr>Pembekalan Bendahara Lingkungan – Paroki Serpong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Rapat Pleno  Dewan Paroki St. Monika</dc:title>
  <dc:creator>Lokita PR</dc:creator>
  <cp:lastModifiedBy>Yosephine Esti Dwita Maryanti</cp:lastModifiedBy>
  <cp:revision>1262</cp:revision>
  <cp:lastPrinted>2016-11-19T07:56:24Z</cp:lastPrinted>
  <dcterms:created xsi:type="dcterms:W3CDTF">2009-11-07T22:40:24Z</dcterms:created>
  <dcterms:modified xsi:type="dcterms:W3CDTF">2019-05-04T07:32:13Z</dcterms:modified>
</cp:coreProperties>
</file>